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400" d="100"/>
          <a:sy n="400" d="100"/>
        </p:scale>
        <p:origin x="-7930" y="-19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2BF1755-1D47-DB9A-B874-9C8C068C0C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2727524-A8F9-130E-2315-BAD3590E3D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05B6651-C8A4-2713-7286-4CA68B959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B936-AA6C-4732-8927-3A6CC22064BC}" type="datetimeFigureOut">
              <a:rPr lang="zh-CN" altLang="en-US" smtClean="0"/>
              <a:t>2024/5/27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0826262-4018-B7C6-11AF-3B9F1B03B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08BCCC7-996B-B002-72B9-7D0C2CCC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8BE0-4183-48E7-B298-6CE7458106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0994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F653D93-A16B-2ACC-B459-B072C725E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7EF4967-DF71-EC32-C181-43791E695B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0E69EA7-EB48-1E20-3C67-A24F26302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B936-AA6C-4732-8927-3A6CC22064BC}" type="datetimeFigureOut">
              <a:rPr lang="zh-CN" altLang="en-US" smtClean="0"/>
              <a:t>2024/5/27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A280168-8F68-4E61-3D95-301C269DD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832291F-38EC-0E3D-DEB0-0A4938321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8BE0-4183-48E7-B298-6CE7458106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4083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5E26AE2-919A-BD76-270F-7A812D0EBE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01C5A3F-E655-563E-24C9-0D5E377C2E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5A08E87-7C78-B1AB-D5D0-FB00BFE02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B936-AA6C-4732-8927-3A6CC22064BC}" type="datetimeFigureOut">
              <a:rPr lang="zh-CN" altLang="en-US" smtClean="0"/>
              <a:t>2024/5/27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F9EDE78-F3E6-5508-A7F5-53048A78F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1C7EBDF-0B96-D1A7-5379-40B28C143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8BE0-4183-48E7-B298-6CE7458106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4584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CA27630-D608-B9C0-534D-E4AC5CCD0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D5B092E-3F27-E018-5B1D-A63B62C2E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16E51D7-DE15-2499-4755-32591CA87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B936-AA6C-4732-8927-3A6CC22064BC}" type="datetimeFigureOut">
              <a:rPr lang="zh-CN" altLang="en-US" smtClean="0"/>
              <a:t>2024/5/27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9ECCE6D-F700-34BE-F75A-C1E43219E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B42AC31-CBCF-944C-2B71-C6A9548DD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8BE0-4183-48E7-B298-6CE7458106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1953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996DD7A-3234-832F-B1EC-FF31F9FC2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84CCAB7-B39E-3A17-4AFD-BCC003601A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A184A49-6683-C3C9-F8E9-E9C13F96C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B936-AA6C-4732-8927-3A6CC22064BC}" type="datetimeFigureOut">
              <a:rPr lang="zh-CN" altLang="en-US" smtClean="0"/>
              <a:t>2024/5/27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0B45BED-78B0-72A7-8060-5D48B67A2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4254FC6-736B-0802-FAF8-0BB83F250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8BE0-4183-48E7-B298-6CE7458106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1083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D28B2C3-1312-E8D7-E669-E0B13DE4E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2B40D7D-CACF-8DE6-2BCB-3C4F93722E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363EF52-69E0-2C23-9BD0-9C60F3A747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8155A4B-750B-7250-6233-DE4612043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B936-AA6C-4732-8927-3A6CC22064BC}" type="datetimeFigureOut">
              <a:rPr lang="zh-CN" altLang="en-US" smtClean="0"/>
              <a:t>2024/5/27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C771B73-073B-360A-9F8B-353AB4D2A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362D26F-68D2-723E-743A-F88AB80A9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8BE0-4183-48E7-B298-6CE7458106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074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61034F-62B5-878D-D8CA-27E440774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4E63FCD-6020-1B54-732F-98E0E2C637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3F2036D-E517-7569-E008-28E3E6DA7A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D68038F-9551-A1DD-183D-8A3F0D1F98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9B0BDB13-A1E3-FE9F-1236-1739CA5EB1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6923EBD-DC7D-32A8-37BE-5BCEEE820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B936-AA6C-4732-8927-3A6CC22064BC}" type="datetimeFigureOut">
              <a:rPr lang="zh-CN" altLang="en-US" smtClean="0"/>
              <a:t>2024/5/27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E768FFD-82B9-16F4-DF95-3D76B1BBF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EDC2455-C12C-9A44-CDFC-955F36A52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8BE0-4183-48E7-B298-6CE7458106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24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C503F4-BB72-A7B2-74A0-0BE192277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74CC096-F8A3-5CA6-D8D4-DD6079B6F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B936-AA6C-4732-8927-3A6CC22064BC}" type="datetimeFigureOut">
              <a:rPr lang="zh-CN" altLang="en-US" smtClean="0"/>
              <a:t>2024/5/27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61BC78D-0320-1A6C-546E-1705630B5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1B76EBC-C6A1-85C6-9EFB-5AF8FC492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8BE0-4183-48E7-B298-6CE7458106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7853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4EB43C6-E3CA-C4B6-EC22-C27AE8FE9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B936-AA6C-4732-8927-3A6CC22064BC}" type="datetimeFigureOut">
              <a:rPr lang="zh-CN" altLang="en-US" smtClean="0"/>
              <a:t>2024/5/27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31D54A7-B505-00AB-B548-18B34A2C4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95DF3A6-8F3C-1054-667F-6920CDFCB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8BE0-4183-48E7-B298-6CE7458106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6715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6A3363-6D31-F5F0-F7AA-B44F9082F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AF2F9CC-1CDF-595E-3B48-CC63F54BBD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522990A-781F-6D24-17CB-679BA3C1DB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651B364-DCF2-252E-F817-1190D6B2C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B936-AA6C-4732-8927-3A6CC22064BC}" type="datetimeFigureOut">
              <a:rPr lang="zh-CN" altLang="en-US" smtClean="0"/>
              <a:t>2024/5/27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9C1A090-D8F5-0372-0933-91CE9A8A8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221B9BB-5135-7BDB-7076-3FB236D53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8BE0-4183-48E7-B298-6CE7458106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419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F680987-17E0-4BF0-7DF2-1FE5635D7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8B9FE43D-8766-A15E-467A-E89E42990C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C71163A-1A35-50CC-2ADC-881D28E120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19D3D6A-84A2-7E84-C3BB-F693C1608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B936-AA6C-4732-8927-3A6CC22064BC}" type="datetimeFigureOut">
              <a:rPr lang="zh-CN" altLang="en-US" smtClean="0"/>
              <a:t>2024/5/27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279290D-4F48-504A-59E9-9D8B81027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53021C3-8E78-FD78-357F-2EDCB9DEF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8BE0-4183-48E7-B298-6CE7458106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160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C5D0C26D-D709-4F8C-294E-1B2C958C6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32CA58F-F7E5-9F16-45F9-177F43034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87668F3-75D0-F7B5-9347-DC515E3BC8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DB936-AA6C-4732-8927-3A6CC22064BC}" type="datetimeFigureOut">
              <a:rPr lang="zh-CN" altLang="en-US" smtClean="0"/>
              <a:t>2024/5/27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BDE1900-E308-525C-8FFA-4CF26D6094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5208D72-B741-A43C-9D5A-BED56B3BA3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18BE0-4183-48E7-B298-6CE7458106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9697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33A798A7-5DB3-B32C-B9E7-7C974F4185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5987" y="3328987"/>
            <a:ext cx="200025" cy="20002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0330764C-7018-135D-A1FF-11131E769E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5987" y="3328987"/>
            <a:ext cx="200025" cy="20002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DFC987D5-E477-CDBA-3624-FF1467A523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476" y="2474403"/>
            <a:ext cx="200025" cy="20002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FE546668-ED4D-77BD-EE2F-06BAAA2269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4563" y="2963227"/>
            <a:ext cx="200025" cy="200025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E98800CD-D1AC-9DF8-ED8B-83E5384409D2}"/>
              </a:ext>
            </a:extLst>
          </p:cNvPr>
          <p:cNvSpPr/>
          <p:nvPr/>
        </p:nvSpPr>
        <p:spPr>
          <a:xfrm>
            <a:off x="2236851" y="1307973"/>
            <a:ext cx="3791712" cy="21396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76987CC-A037-D876-E00A-C6D9321CA3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558" y="3259969"/>
            <a:ext cx="304843" cy="30484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74E79392-5390-76B7-2E80-0BA5F9A4A5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0769" y="3565106"/>
            <a:ext cx="304843" cy="304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671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id="{E98800CD-D1AC-9DF8-ED8B-83E5384409D2}"/>
              </a:ext>
            </a:extLst>
          </p:cNvPr>
          <p:cNvSpPr/>
          <p:nvPr/>
        </p:nvSpPr>
        <p:spPr>
          <a:xfrm>
            <a:off x="3998976" y="1603248"/>
            <a:ext cx="3791712" cy="21396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3A798A7-5DB3-B32C-B9E7-7C974F4185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5987" y="3328987"/>
            <a:ext cx="200025" cy="20002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0330764C-7018-135D-A1FF-11131E769E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5987" y="3328987"/>
            <a:ext cx="200025" cy="20002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FE546668-ED4D-77BD-EE2F-06BAAA2269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4563" y="2963227"/>
            <a:ext cx="200025" cy="200025"/>
          </a:xfrm>
          <a:prstGeom prst="rect">
            <a:avLst/>
          </a:prstGeom>
        </p:spPr>
      </p:pic>
      <p:grpSp>
        <p:nvGrpSpPr>
          <p:cNvPr id="26" name="组合 25">
            <a:extLst>
              <a:ext uri="{FF2B5EF4-FFF2-40B4-BE49-F238E27FC236}">
                <a16:creationId xmlns:a16="http://schemas.microsoft.com/office/drawing/2014/main" id="{AB9E589E-A504-F83C-6CBB-B3BE6755147C}"/>
              </a:ext>
            </a:extLst>
          </p:cNvPr>
          <p:cNvGrpSpPr/>
          <p:nvPr/>
        </p:nvGrpSpPr>
        <p:grpSpPr>
          <a:xfrm>
            <a:off x="5340475" y="2474403"/>
            <a:ext cx="800100" cy="799339"/>
            <a:chOff x="5340475" y="2474403"/>
            <a:chExt cx="800100" cy="799339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4B8C6227-D2D2-7EFE-1102-005238EBC26C}"/>
                </a:ext>
              </a:extLst>
            </p:cNvPr>
            <p:cNvGrpSpPr/>
            <p:nvPr/>
          </p:nvGrpSpPr>
          <p:grpSpPr>
            <a:xfrm>
              <a:off x="5340475" y="2474403"/>
              <a:ext cx="400051" cy="400621"/>
              <a:chOff x="5340475" y="2474403"/>
              <a:chExt cx="400051" cy="400621"/>
            </a:xfrm>
          </p:grpSpPr>
          <p:pic>
            <p:nvPicPr>
              <p:cNvPr id="9" name="图片 8">
                <a:extLst>
                  <a:ext uri="{FF2B5EF4-FFF2-40B4-BE49-F238E27FC236}">
                    <a16:creationId xmlns:a16="http://schemas.microsoft.com/office/drawing/2014/main" id="{DFC987D5-E477-CDBA-3624-FF1467A523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40476" y="2474403"/>
                <a:ext cx="200025" cy="200025"/>
              </a:xfrm>
              <a:prstGeom prst="rect">
                <a:avLst/>
              </a:prstGeom>
            </p:spPr>
          </p:pic>
          <p:pic>
            <p:nvPicPr>
              <p:cNvPr id="2" name="图片 1">
                <a:extLst>
                  <a:ext uri="{FF2B5EF4-FFF2-40B4-BE49-F238E27FC236}">
                    <a16:creationId xmlns:a16="http://schemas.microsoft.com/office/drawing/2014/main" id="{E6086137-CB2D-823B-B464-AED1B609D3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40501" y="2474403"/>
                <a:ext cx="200025" cy="200025"/>
              </a:xfrm>
              <a:prstGeom prst="rect">
                <a:avLst/>
              </a:prstGeom>
            </p:spPr>
          </p:pic>
          <p:pic>
            <p:nvPicPr>
              <p:cNvPr id="3" name="图片 2">
                <a:extLst>
                  <a:ext uri="{FF2B5EF4-FFF2-40B4-BE49-F238E27FC236}">
                    <a16:creationId xmlns:a16="http://schemas.microsoft.com/office/drawing/2014/main" id="{9530B604-FCC6-0EFA-CFDF-6C7D5A656D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40475" y="2673096"/>
                <a:ext cx="200025" cy="200025"/>
              </a:xfrm>
              <a:prstGeom prst="rect">
                <a:avLst/>
              </a:prstGeom>
            </p:spPr>
          </p:pic>
          <p:pic>
            <p:nvPicPr>
              <p:cNvPr id="4" name="图片 3">
                <a:extLst>
                  <a:ext uri="{FF2B5EF4-FFF2-40B4-BE49-F238E27FC236}">
                    <a16:creationId xmlns:a16="http://schemas.microsoft.com/office/drawing/2014/main" id="{72FA78BF-FA26-5A41-0081-05CAE5D158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40500" y="2674999"/>
                <a:ext cx="200025" cy="200025"/>
              </a:xfrm>
              <a:prstGeom prst="rect">
                <a:avLst/>
              </a:prstGeom>
            </p:spPr>
          </p:pic>
        </p:grp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8DDFD817-541E-E9BB-CC24-22A423B92385}"/>
                </a:ext>
              </a:extLst>
            </p:cNvPr>
            <p:cNvGrpSpPr/>
            <p:nvPr/>
          </p:nvGrpSpPr>
          <p:grpSpPr>
            <a:xfrm>
              <a:off x="5740524" y="2474403"/>
              <a:ext cx="400051" cy="400621"/>
              <a:chOff x="5340475" y="2474403"/>
              <a:chExt cx="400051" cy="400621"/>
            </a:xfrm>
          </p:grpSpPr>
          <p:pic>
            <p:nvPicPr>
              <p:cNvPr id="10" name="图片 9">
                <a:extLst>
                  <a:ext uri="{FF2B5EF4-FFF2-40B4-BE49-F238E27FC236}">
                    <a16:creationId xmlns:a16="http://schemas.microsoft.com/office/drawing/2014/main" id="{C01A5BA4-54F7-846A-1C33-F4CEF03696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40476" y="2474403"/>
                <a:ext cx="200025" cy="200025"/>
              </a:xfrm>
              <a:prstGeom prst="rect">
                <a:avLst/>
              </a:prstGeom>
            </p:spPr>
          </p:pic>
          <p:pic>
            <p:nvPicPr>
              <p:cNvPr id="13" name="图片 12">
                <a:extLst>
                  <a:ext uri="{FF2B5EF4-FFF2-40B4-BE49-F238E27FC236}">
                    <a16:creationId xmlns:a16="http://schemas.microsoft.com/office/drawing/2014/main" id="{6F082716-D817-A6BE-1AB4-35A2E88EE2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40501" y="2474403"/>
                <a:ext cx="200025" cy="200025"/>
              </a:xfrm>
              <a:prstGeom prst="rect">
                <a:avLst/>
              </a:prstGeom>
            </p:spPr>
          </p:pic>
          <p:pic>
            <p:nvPicPr>
              <p:cNvPr id="14" name="图片 13">
                <a:extLst>
                  <a:ext uri="{FF2B5EF4-FFF2-40B4-BE49-F238E27FC236}">
                    <a16:creationId xmlns:a16="http://schemas.microsoft.com/office/drawing/2014/main" id="{35B4F3AA-FF60-6369-76FC-8D0386DE57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40475" y="2673096"/>
                <a:ext cx="200025" cy="200025"/>
              </a:xfrm>
              <a:prstGeom prst="rect">
                <a:avLst/>
              </a:prstGeom>
            </p:spPr>
          </p:pic>
          <p:pic>
            <p:nvPicPr>
              <p:cNvPr id="15" name="图片 14">
                <a:extLst>
                  <a:ext uri="{FF2B5EF4-FFF2-40B4-BE49-F238E27FC236}">
                    <a16:creationId xmlns:a16="http://schemas.microsoft.com/office/drawing/2014/main" id="{9D43A894-EF49-29DC-8AB9-76389AE738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40500" y="2674999"/>
                <a:ext cx="200025" cy="200025"/>
              </a:xfrm>
              <a:prstGeom prst="rect">
                <a:avLst/>
              </a:prstGeom>
            </p:spPr>
          </p:pic>
        </p:grp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7AD892F6-9C9E-F849-E6FC-5AA60FCBBCCF}"/>
                </a:ext>
              </a:extLst>
            </p:cNvPr>
            <p:cNvGrpSpPr/>
            <p:nvPr/>
          </p:nvGrpSpPr>
          <p:grpSpPr>
            <a:xfrm>
              <a:off x="5340475" y="2873121"/>
              <a:ext cx="400051" cy="400621"/>
              <a:chOff x="5340475" y="2474403"/>
              <a:chExt cx="400051" cy="400621"/>
            </a:xfrm>
          </p:grpSpPr>
          <p:pic>
            <p:nvPicPr>
              <p:cNvPr id="17" name="图片 16">
                <a:extLst>
                  <a:ext uri="{FF2B5EF4-FFF2-40B4-BE49-F238E27FC236}">
                    <a16:creationId xmlns:a16="http://schemas.microsoft.com/office/drawing/2014/main" id="{56CD50BE-BA64-55F9-EC0F-9578729FDA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40476" y="2474403"/>
                <a:ext cx="200025" cy="200025"/>
              </a:xfrm>
              <a:prstGeom prst="rect">
                <a:avLst/>
              </a:prstGeom>
            </p:spPr>
          </p:pic>
          <p:pic>
            <p:nvPicPr>
              <p:cNvPr id="18" name="图片 17">
                <a:extLst>
                  <a:ext uri="{FF2B5EF4-FFF2-40B4-BE49-F238E27FC236}">
                    <a16:creationId xmlns:a16="http://schemas.microsoft.com/office/drawing/2014/main" id="{0C2A8F2A-BBCF-5368-B86E-92886DDB31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40501" y="2474403"/>
                <a:ext cx="200025" cy="200025"/>
              </a:xfrm>
              <a:prstGeom prst="rect">
                <a:avLst/>
              </a:prstGeom>
            </p:spPr>
          </p:pic>
          <p:pic>
            <p:nvPicPr>
              <p:cNvPr id="19" name="图片 18">
                <a:extLst>
                  <a:ext uri="{FF2B5EF4-FFF2-40B4-BE49-F238E27FC236}">
                    <a16:creationId xmlns:a16="http://schemas.microsoft.com/office/drawing/2014/main" id="{0B9B637E-11F8-34F6-D65F-2D41D7487C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40475" y="2673096"/>
                <a:ext cx="200025" cy="200025"/>
              </a:xfrm>
              <a:prstGeom prst="rect">
                <a:avLst/>
              </a:prstGeom>
            </p:spPr>
          </p:pic>
          <p:pic>
            <p:nvPicPr>
              <p:cNvPr id="20" name="图片 19">
                <a:extLst>
                  <a:ext uri="{FF2B5EF4-FFF2-40B4-BE49-F238E27FC236}">
                    <a16:creationId xmlns:a16="http://schemas.microsoft.com/office/drawing/2014/main" id="{21232392-59DB-E762-792B-B7FEBA33FE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40500" y="2674999"/>
                <a:ext cx="200025" cy="200025"/>
              </a:xfrm>
              <a:prstGeom prst="rect">
                <a:avLst/>
              </a:prstGeom>
            </p:spPr>
          </p:pic>
        </p:grp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id="{137BEB29-DE53-A977-28D9-C05C248AC9B5}"/>
                </a:ext>
              </a:extLst>
            </p:cNvPr>
            <p:cNvGrpSpPr/>
            <p:nvPr/>
          </p:nvGrpSpPr>
          <p:grpSpPr>
            <a:xfrm>
              <a:off x="5740524" y="2873121"/>
              <a:ext cx="400051" cy="400621"/>
              <a:chOff x="5340475" y="2474403"/>
              <a:chExt cx="400051" cy="400621"/>
            </a:xfrm>
          </p:grpSpPr>
          <p:pic>
            <p:nvPicPr>
              <p:cNvPr id="22" name="图片 21">
                <a:extLst>
                  <a:ext uri="{FF2B5EF4-FFF2-40B4-BE49-F238E27FC236}">
                    <a16:creationId xmlns:a16="http://schemas.microsoft.com/office/drawing/2014/main" id="{0A0367DE-734F-A026-64F1-4372A215D3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40476" y="2474403"/>
                <a:ext cx="200025" cy="200025"/>
              </a:xfrm>
              <a:prstGeom prst="rect">
                <a:avLst/>
              </a:prstGeom>
            </p:spPr>
          </p:pic>
          <p:pic>
            <p:nvPicPr>
              <p:cNvPr id="23" name="图片 22">
                <a:extLst>
                  <a:ext uri="{FF2B5EF4-FFF2-40B4-BE49-F238E27FC236}">
                    <a16:creationId xmlns:a16="http://schemas.microsoft.com/office/drawing/2014/main" id="{241C14FB-D77A-DB85-3745-F5AF08A3D4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40501" y="2474403"/>
                <a:ext cx="200025" cy="200025"/>
              </a:xfrm>
              <a:prstGeom prst="rect">
                <a:avLst/>
              </a:prstGeom>
            </p:spPr>
          </p:pic>
          <p:pic>
            <p:nvPicPr>
              <p:cNvPr id="24" name="图片 23">
                <a:extLst>
                  <a:ext uri="{FF2B5EF4-FFF2-40B4-BE49-F238E27FC236}">
                    <a16:creationId xmlns:a16="http://schemas.microsoft.com/office/drawing/2014/main" id="{6D1AC107-C138-2125-C828-B0999540ED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40475" y="2673096"/>
                <a:ext cx="200025" cy="200025"/>
              </a:xfrm>
              <a:prstGeom prst="rect">
                <a:avLst/>
              </a:prstGeom>
            </p:spPr>
          </p:pic>
          <p:pic>
            <p:nvPicPr>
              <p:cNvPr id="25" name="图片 24">
                <a:extLst>
                  <a:ext uri="{FF2B5EF4-FFF2-40B4-BE49-F238E27FC236}">
                    <a16:creationId xmlns:a16="http://schemas.microsoft.com/office/drawing/2014/main" id="{00A3F3A2-7270-560B-97E4-5E4EDD2DF8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40500" y="2674999"/>
                <a:ext cx="200025" cy="2000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610112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>
            <a:extLst>
              <a:ext uri="{FF2B5EF4-FFF2-40B4-BE49-F238E27FC236}">
                <a16:creationId xmlns:a16="http://schemas.microsoft.com/office/drawing/2014/main" id="{09C56834-0104-D584-5FF7-494D0BF26D3A}"/>
              </a:ext>
            </a:extLst>
          </p:cNvPr>
          <p:cNvGrpSpPr/>
          <p:nvPr/>
        </p:nvGrpSpPr>
        <p:grpSpPr>
          <a:xfrm>
            <a:off x="3569926" y="718261"/>
            <a:ext cx="1219372" cy="1219372"/>
            <a:chOff x="3569926" y="718261"/>
            <a:chExt cx="1219372" cy="1219372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31B1EEE6-30EA-2BC5-F765-0D41210FBD1C}"/>
                </a:ext>
              </a:extLst>
            </p:cNvPr>
            <p:cNvGrpSpPr/>
            <p:nvPr/>
          </p:nvGrpSpPr>
          <p:grpSpPr>
            <a:xfrm>
              <a:off x="4179612" y="1327947"/>
              <a:ext cx="609686" cy="609686"/>
              <a:chOff x="4179612" y="1327947"/>
              <a:chExt cx="609686" cy="609686"/>
            </a:xfrm>
          </p:grpSpPr>
          <p:pic>
            <p:nvPicPr>
              <p:cNvPr id="8" name="图片 7">
                <a:extLst>
                  <a:ext uri="{FF2B5EF4-FFF2-40B4-BE49-F238E27FC236}">
                    <a16:creationId xmlns:a16="http://schemas.microsoft.com/office/drawing/2014/main" id="{46E0EEDD-0C8D-A5D7-14E9-5178F6993F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79612" y="1327948"/>
                <a:ext cx="304843" cy="304843"/>
              </a:xfrm>
              <a:prstGeom prst="rect">
                <a:avLst/>
              </a:prstGeom>
            </p:spPr>
          </p:pic>
          <p:pic>
            <p:nvPicPr>
              <p:cNvPr id="4" name="图片 3">
                <a:extLst>
                  <a:ext uri="{FF2B5EF4-FFF2-40B4-BE49-F238E27FC236}">
                    <a16:creationId xmlns:a16="http://schemas.microsoft.com/office/drawing/2014/main" id="{BD720A3D-147A-7054-CCDC-C4F45F54F0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84455" y="1327947"/>
                <a:ext cx="304843" cy="304843"/>
              </a:xfrm>
              <a:prstGeom prst="rect">
                <a:avLst/>
              </a:prstGeom>
            </p:spPr>
          </p:pic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id="{B0F86EAB-DCC2-EB74-E52B-8B26770AA2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79612" y="1632790"/>
                <a:ext cx="304843" cy="304843"/>
              </a:xfrm>
              <a:prstGeom prst="rect">
                <a:avLst/>
              </a:prstGeom>
            </p:spPr>
          </p:pic>
          <p:pic>
            <p:nvPicPr>
              <p:cNvPr id="6" name="图片 5">
                <a:extLst>
                  <a:ext uri="{FF2B5EF4-FFF2-40B4-BE49-F238E27FC236}">
                    <a16:creationId xmlns:a16="http://schemas.microsoft.com/office/drawing/2014/main" id="{A16E6C36-4511-7E24-39EF-13A601CB8E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84455" y="1632789"/>
                <a:ext cx="304843" cy="304843"/>
              </a:xfrm>
              <a:prstGeom prst="rect">
                <a:avLst/>
              </a:prstGeom>
            </p:spPr>
          </p:pic>
        </p:grp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7642BFC4-8F67-D6A5-E4DA-349414AA55E8}"/>
                </a:ext>
              </a:extLst>
            </p:cNvPr>
            <p:cNvGrpSpPr/>
            <p:nvPr/>
          </p:nvGrpSpPr>
          <p:grpSpPr>
            <a:xfrm>
              <a:off x="3569926" y="1327947"/>
              <a:ext cx="609686" cy="609686"/>
              <a:chOff x="4179612" y="1327947"/>
              <a:chExt cx="609686" cy="609686"/>
            </a:xfrm>
          </p:grpSpPr>
          <p:pic>
            <p:nvPicPr>
              <p:cNvPr id="10" name="图片 9">
                <a:extLst>
                  <a:ext uri="{FF2B5EF4-FFF2-40B4-BE49-F238E27FC236}">
                    <a16:creationId xmlns:a16="http://schemas.microsoft.com/office/drawing/2014/main" id="{EFC65A5A-1AC8-663F-F146-83F7C273F6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79612" y="1327948"/>
                <a:ext cx="304843" cy="304843"/>
              </a:xfrm>
              <a:prstGeom prst="rect">
                <a:avLst/>
              </a:prstGeom>
            </p:spPr>
          </p:pic>
          <p:pic>
            <p:nvPicPr>
              <p:cNvPr id="11" name="图片 10">
                <a:extLst>
                  <a:ext uri="{FF2B5EF4-FFF2-40B4-BE49-F238E27FC236}">
                    <a16:creationId xmlns:a16="http://schemas.microsoft.com/office/drawing/2014/main" id="{1555E615-9D8F-6E96-8C27-7C807C2D4E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84455" y="1327947"/>
                <a:ext cx="304843" cy="304843"/>
              </a:xfrm>
              <a:prstGeom prst="rect">
                <a:avLst/>
              </a:prstGeom>
            </p:spPr>
          </p:pic>
          <p:pic>
            <p:nvPicPr>
              <p:cNvPr id="12" name="图片 11">
                <a:extLst>
                  <a:ext uri="{FF2B5EF4-FFF2-40B4-BE49-F238E27FC236}">
                    <a16:creationId xmlns:a16="http://schemas.microsoft.com/office/drawing/2014/main" id="{EE12FDC0-8989-E156-9807-3272148153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79612" y="1632790"/>
                <a:ext cx="304843" cy="304843"/>
              </a:xfrm>
              <a:prstGeom prst="rect">
                <a:avLst/>
              </a:prstGeom>
            </p:spPr>
          </p:pic>
          <p:pic>
            <p:nvPicPr>
              <p:cNvPr id="13" name="图片 12">
                <a:extLst>
                  <a:ext uri="{FF2B5EF4-FFF2-40B4-BE49-F238E27FC236}">
                    <a16:creationId xmlns:a16="http://schemas.microsoft.com/office/drawing/2014/main" id="{E42A774C-33F3-4D59-F70D-4CF7C4197F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84455" y="1632789"/>
                <a:ext cx="304843" cy="304843"/>
              </a:xfrm>
              <a:prstGeom prst="rect">
                <a:avLst/>
              </a:prstGeom>
            </p:spPr>
          </p:pic>
        </p:grp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id="{9AA56BEF-0499-2CBB-92F6-A7532250DFD0}"/>
                </a:ext>
              </a:extLst>
            </p:cNvPr>
            <p:cNvGrpSpPr/>
            <p:nvPr/>
          </p:nvGrpSpPr>
          <p:grpSpPr>
            <a:xfrm>
              <a:off x="4179612" y="718261"/>
              <a:ext cx="609686" cy="609686"/>
              <a:chOff x="4179612" y="1327947"/>
              <a:chExt cx="609686" cy="609686"/>
            </a:xfrm>
          </p:grpSpPr>
          <p:pic>
            <p:nvPicPr>
              <p:cNvPr id="15" name="图片 14">
                <a:extLst>
                  <a:ext uri="{FF2B5EF4-FFF2-40B4-BE49-F238E27FC236}">
                    <a16:creationId xmlns:a16="http://schemas.microsoft.com/office/drawing/2014/main" id="{D7AFAEE2-D024-BB99-B388-E923450A03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79612" y="1327948"/>
                <a:ext cx="304843" cy="304843"/>
              </a:xfrm>
              <a:prstGeom prst="rect">
                <a:avLst/>
              </a:prstGeom>
            </p:spPr>
          </p:pic>
          <p:pic>
            <p:nvPicPr>
              <p:cNvPr id="16" name="图片 15">
                <a:extLst>
                  <a:ext uri="{FF2B5EF4-FFF2-40B4-BE49-F238E27FC236}">
                    <a16:creationId xmlns:a16="http://schemas.microsoft.com/office/drawing/2014/main" id="{36AFD7FE-9E4C-3101-A539-12595D155E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84455" y="1327947"/>
                <a:ext cx="304843" cy="304843"/>
              </a:xfrm>
              <a:prstGeom prst="rect">
                <a:avLst/>
              </a:prstGeom>
            </p:spPr>
          </p:pic>
          <p:pic>
            <p:nvPicPr>
              <p:cNvPr id="17" name="图片 16">
                <a:extLst>
                  <a:ext uri="{FF2B5EF4-FFF2-40B4-BE49-F238E27FC236}">
                    <a16:creationId xmlns:a16="http://schemas.microsoft.com/office/drawing/2014/main" id="{905E30C4-9202-3617-FF4A-055D371010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79612" y="1632790"/>
                <a:ext cx="304843" cy="304843"/>
              </a:xfrm>
              <a:prstGeom prst="rect">
                <a:avLst/>
              </a:prstGeom>
            </p:spPr>
          </p:pic>
          <p:pic>
            <p:nvPicPr>
              <p:cNvPr id="18" name="图片 17">
                <a:extLst>
                  <a:ext uri="{FF2B5EF4-FFF2-40B4-BE49-F238E27FC236}">
                    <a16:creationId xmlns:a16="http://schemas.microsoft.com/office/drawing/2014/main" id="{362AA6D8-0D2F-9DFF-821D-17ED9C47DC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84455" y="1632789"/>
                <a:ext cx="304843" cy="304843"/>
              </a:xfrm>
              <a:prstGeom prst="rect">
                <a:avLst/>
              </a:prstGeom>
            </p:spPr>
          </p:pic>
        </p:grp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193A7056-970B-A1BA-C031-FFD23C37C996}"/>
                </a:ext>
              </a:extLst>
            </p:cNvPr>
            <p:cNvGrpSpPr/>
            <p:nvPr/>
          </p:nvGrpSpPr>
          <p:grpSpPr>
            <a:xfrm>
              <a:off x="3569926" y="718261"/>
              <a:ext cx="609686" cy="609686"/>
              <a:chOff x="4179612" y="1327947"/>
              <a:chExt cx="609686" cy="609686"/>
            </a:xfrm>
          </p:grpSpPr>
          <p:pic>
            <p:nvPicPr>
              <p:cNvPr id="20" name="图片 19">
                <a:extLst>
                  <a:ext uri="{FF2B5EF4-FFF2-40B4-BE49-F238E27FC236}">
                    <a16:creationId xmlns:a16="http://schemas.microsoft.com/office/drawing/2014/main" id="{06B881D3-8FD1-7282-DA3A-794EB49DDD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79612" y="1327948"/>
                <a:ext cx="304843" cy="304843"/>
              </a:xfrm>
              <a:prstGeom prst="rect">
                <a:avLst/>
              </a:prstGeom>
            </p:spPr>
          </p:pic>
          <p:pic>
            <p:nvPicPr>
              <p:cNvPr id="21" name="图片 20">
                <a:extLst>
                  <a:ext uri="{FF2B5EF4-FFF2-40B4-BE49-F238E27FC236}">
                    <a16:creationId xmlns:a16="http://schemas.microsoft.com/office/drawing/2014/main" id="{1BB20D22-D1A5-6151-785F-B8730F4D63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84455" y="1327947"/>
                <a:ext cx="304843" cy="304843"/>
              </a:xfrm>
              <a:prstGeom prst="rect">
                <a:avLst/>
              </a:prstGeom>
            </p:spPr>
          </p:pic>
          <p:pic>
            <p:nvPicPr>
              <p:cNvPr id="22" name="图片 21">
                <a:extLst>
                  <a:ext uri="{FF2B5EF4-FFF2-40B4-BE49-F238E27FC236}">
                    <a16:creationId xmlns:a16="http://schemas.microsoft.com/office/drawing/2014/main" id="{D658B4C9-AE10-ABEE-13D2-0B527AC609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79612" y="1632790"/>
                <a:ext cx="304843" cy="304843"/>
              </a:xfrm>
              <a:prstGeom prst="rect">
                <a:avLst/>
              </a:prstGeom>
            </p:spPr>
          </p:pic>
          <p:pic>
            <p:nvPicPr>
              <p:cNvPr id="23" name="图片 22">
                <a:extLst>
                  <a:ext uri="{FF2B5EF4-FFF2-40B4-BE49-F238E27FC236}">
                    <a16:creationId xmlns:a16="http://schemas.microsoft.com/office/drawing/2014/main" id="{929408FD-96CE-96CA-309F-C0559CBEE3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84455" y="1632789"/>
                <a:ext cx="304843" cy="304843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639602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0</Words>
  <Application>Microsoft Office PowerPoint</Application>
  <PresentationFormat>宽屏</PresentationFormat>
  <Paragraphs>0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婉純子 羽妹</dc:creator>
  <cp:lastModifiedBy>婉純子 羽妹</cp:lastModifiedBy>
  <cp:revision>2</cp:revision>
  <dcterms:created xsi:type="dcterms:W3CDTF">2024-05-25T15:06:23Z</dcterms:created>
  <dcterms:modified xsi:type="dcterms:W3CDTF">2024-05-27T12:46:37Z</dcterms:modified>
</cp:coreProperties>
</file>